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302CBF40-9458-4AD8-83EE-95FDF0B9F016}"/>
    <pc:docChg chg="undo custSel addSld modSld sldOrd">
      <pc:chgData name="Ellsworth, Tricia" userId="01d6a956-2361-406b-8257-931c99b3a1b5" providerId="ADAL" clId="{302CBF40-9458-4AD8-83EE-95FDF0B9F016}" dt="2020-12-10T14:48:03.730" v="300" actId="20577"/>
      <pc:docMkLst>
        <pc:docMk/>
      </pc:docMkLst>
      <pc:sldChg chg="modSp">
        <pc:chgData name="Ellsworth, Tricia" userId="01d6a956-2361-406b-8257-931c99b3a1b5" providerId="ADAL" clId="{302CBF40-9458-4AD8-83EE-95FDF0B9F016}" dt="2020-12-10T14:46:00.166" v="110" actId="27636"/>
        <pc:sldMkLst>
          <pc:docMk/>
          <pc:sldMk cId="3770373582" sldId="257"/>
        </pc:sldMkLst>
        <pc:spChg chg="mod">
          <ac:chgData name="Ellsworth, Tricia" userId="01d6a956-2361-406b-8257-931c99b3a1b5" providerId="ADAL" clId="{302CBF40-9458-4AD8-83EE-95FDF0B9F016}" dt="2020-12-10T14:46:00.166" v="110" actId="27636"/>
          <ac:spMkLst>
            <pc:docMk/>
            <pc:sldMk cId="3770373582" sldId="257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302CBF40-9458-4AD8-83EE-95FDF0B9F016}" dt="2020-12-10T14:46:06.829" v="111"/>
        <pc:sldMkLst>
          <pc:docMk/>
          <pc:sldMk cId="3149790888" sldId="258"/>
        </pc:sldMkLst>
        <pc:spChg chg="mod">
          <ac:chgData name="Ellsworth, Tricia" userId="01d6a956-2361-406b-8257-931c99b3a1b5" providerId="ADAL" clId="{302CBF40-9458-4AD8-83EE-95FDF0B9F016}" dt="2020-12-10T14:46:06.829" v="111"/>
          <ac:spMkLst>
            <pc:docMk/>
            <pc:sldMk cId="3149790888" sldId="258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302CBF40-9458-4AD8-83EE-95FDF0B9F016}" dt="2020-12-10T14:46:16.016" v="112"/>
        <pc:sldMkLst>
          <pc:docMk/>
          <pc:sldMk cId="172516711" sldId="259"/>
        </pc:sldMkLst>
        <pc:spChg chg="mod">
          <ac:chgData name="Ellsworth, Tricia" userId="01d6a956-2361-406b-8257-931c99b3a1b5" providerId="ADAL" clId="{302CBF40-9458-4AD8-83EE-95FDF0B9F016}" dt="2020-12-10T14:46:16.016" v="112"/>
          <ac:spMkLst>
            <pc:docMk/>
            <pc:sldMk cId="172516711" sldId="259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302CBF40-9458-4AD8-83EE-95FDF0B9F016}" dt="2020-12-10T14:46:24.097" v="124" actId="5793"/>
        <pc:sldMkLst>
          <pc:docMk/>
          <pc:sldMk cId="4100076624" sldId="260"/>
        </pc:sldMkLst>
        <pc:spChg chg="mod">
          <ac:chgData name="Ellsworth, Tricia" userId="01d6a956-2361-406b-8257-931c99b3a1b5" providerId="ADAL" clId="{302CBF40-9458-4AD8-83EE-95FDF0B9F016}" dt="2020-12-10T14:46:24.097" v="124" actId="5793"/>
          <ac:spMkLst>
            <pc:docMk/>
            <pc:sldMk cId="4100076624" sldId="260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302CBF40-9458-4AD8-83EE-95FDF0B9F016}" dt="2020-12-10T14:46:32.244" v="128" actId="20577"/>
        <pc:sldMkLst>
          <pc:docMk/>
          <pc:sldMk cId="334842208" sldId="261"/>
        </pc:sldMkLst>
        <pc:spChg chg="mod">
          <ac:chgData name="Ellsworth, Tricia" userId="01d6a956-2361-406b-8257-931c99b3a1b5" providerId="ADAL" clId="{302CBF40-9458-4AD8-83EE-95FDF0B9F016}" dt="2020-12-10T14:46:32.244" v="128" actId="20577"/>
          <ac:spMkLst>
            <pc:docMk/>
            <pc:sldMk cId="334842208" sldId="261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302CBF40-9458-4AD8-83EE-95FDF0B9F016}" dt="2020-12-10T14:46:43.411" v="158" actId="20577"/>
        <pc:sldMkLst>
          <pc:docMk/>
          <pc:sldMk cId="2052647141" sldId="262"/>
        </pc:sldMkLst>
        <pc:spChg chg="mod">
          <ac:chgData name="Ellsworth, Tricia" userId="01d6a956-2361-406b-8257-931c99b3a1b5" providerId="ADAL" clId="{302CBF40-9458-4AD8-83EE-95FDF0B9F016}" dt="2020-12-10T14:46:43.411" v="158" actId="20577"/>
          <ac:spMkLst>
            <pc:docMk/>
            <pc:sldMk cId="2052647141" sldId="262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302CBF40-9458-4AD8-83EE-95FDF0B9F016}" dt="2020-12-10T14:46:48.524" v="179" actId="20577"/>
        <pc:sldMkLst>
          <pc:docMk/>
          <pc:sldMk cId="605684540" sldId="263"/>
        </pc:sldMkLst>
        <pc:spChg chg="mod">
          <ac:chgData name="Ellsworth, Tricia" userId="01d6a956-2361-406b-8257-931c99b3a1b5" providerId="ADAL" clId="{302CBF40-9458-4AD8-83EE-95FDF0B9F016}" dt="2020-12-10T14:46:48.524" v="179" actId="20577"/>
          <ac:spMkLst>
            <pc:docMk/>
            <pc:sldMk cId="605684540" sldId="263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302CBF40-9458-4AD8-83EE-95FDF0B9F016}" dt="2020-12-10T14:47:04.008" v="208" actId="20577"/>
        <pc:sldMkLst>
          <pc:docMk/>
          <pc:sldMk cId="2285757283" sldId="264"/>
        </pc:sldMkLst>
        <pc:spChg chg="mod">
          <ac:chgData name="Ellsworth, Tricia" userId="01d6a956-2361-406b-8257-931c99b3a1b5" providerId="ADAL" clId="{302CBF40-9458-4AD8-83EE-95FDF0B9F016}" dt="2020-12-10T14:47:04.008" v="208" actId="20577"/>
          <ac:spMkLst>
            <pc:docMk/>
            <pc:sldMk cId="2285757283" sldId="264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302CBF40-9458-4AD8-83EE-95FDF0B9F016}" dt="2020-12-10T14:47:45.829" v="261" actId="20577"/>
        <pc:sldMkLst>
          <pc:docMk/>
          <pc:sldMk cId="533645164" sldId="265"/>
        </pc:sldMkLst>
        <pc:spChg chg="mod">
          <ac:chgData name="Ellsworth, Tricia" userId="01d6a956-2361-406b-8257-931c99b3a1b5" providerId="ADAL" clId="{302CBF40-9458-4AD8-83EE-95FDF0B9F016}" dt="2020-12-10T14:47:45.829" v="261" actId="20577"/>
          <ac:spMkLst>
            <pc:docMk/>
            <pc:sldMk cId="533645164" sldId="265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302CBF40-9458-4AD8-83EE-95FDF0B9F016}" dt="2020-12-10T14:48:03.730" v="300" actId="20577"/>
        <pc:sldMkLst>
          <pc:docMk/>
          <pc:sldMk cId="2407096815" sldId="266"/>
        </pc:sldMkLst>
        <pc:spChg chg="mod">
          <ac:chgData name="Ellsworth, Tricia" userId="01d6a956-2361-406b-8257-931c99b3a1b5" providerId="ADAL" clId="{302CBF40-9458-4AD8-83EE-95FDF0B9F016}" dt="2020-12-10T14:48:03.730" v="300" actId="20577"/>
          <ac:spMkLst>
            <pc:docMk/>
            <pc:sldMk cId="2407096815" sldId="266"/>
            <ac:spMk id="2" creationId="{00000000-0000-0000-0000-000000000000}"/>
          </ac:spMkLst>
        </pc:spChg>
      </pc:sldChg>
      <pc:sldChg chg="modSp add ord">
        <pc:chgData name="Ellsworth, Tricia" userId="01d6a956-2361-406b-8257-931c99b3a1b5" providerId="ADAL" clId="{302CBF40-9458-4AD8-83EE-95FDF0B9F016}" dt="2020-12-10T14:47:35.620" v="229" actId="20577"/>
        <pc:sldMkLst>
          <pc:docMk/>
          <pc:sldMk cId="4245119628" sldId="268"/>
        </pc:sldMkLst>
        <pc:spChg chg="mod">
          <ac:chgData name="Ellsworth, Tricia" userId="01d6a956-2361-406b-8257-931c99b3a1b5" providerId="ADAL" clId="{302CBF40-9458-4AD8-83EE-95FDF0B9F016}" dt="2020-12-10T14:47:35.620" v="229" actId="20577"/>
          <ac:spMkLst>
            <pc:docMk/>
            <pc:sldMk cId="4245119628" sldId="268"/>
            <ac:spMk id="2" creationId="{B2C97565-EE04-44E7-B0CE-F41A92128AC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FFF58-3B3B-4F94-904F-F2CA3CD70B6E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F8FF6-D8E7-4671-B2C2-DA752B17F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5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D236-1B72-44F8-9BD1-9627133A4E6E}" type="datetime1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2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A943-F10C-4F2F-A8C5-BE7AA52D846E}" type="datetime1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678-6925-4EE3-A481-65523836EEBF}" type="datetime1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8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BDB7-7231-4E98-A70D-47F7369D4853}" type="datetime1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0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DFB8-355E-41ED-B17A-5B90EB7B5360}" type="datetime1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8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6993-8CEA-4E76-BB66-698E8B9096B0}" type="datetime1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EE8D-94C9-4DA3-B3F6-E7B07C63EEC1}" type="datetime1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5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9A36-2F68-4CFF-AE76-643037A3E6AF}" type="datetime1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9191-F636-407D-828D-0157E7B62B78}" type="datetime1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7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0304-5DBF-4A99-8B82-60777A6E3802}" type="datetime1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3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FA13-52E5-4E59-8894-38CCD6C9CF3C}" type="datetime1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6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EB2D3-3292-4E1A-BFCB-B568FA95682D}" type="datetime1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B6887-C8EA-4524-9457-5328D0E88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6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4 Electronic Dictionary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Student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4AADD3-3B7A-4C1E-9AFF-139EC031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55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FDA – Food and Drug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169349-650F-4AE0-9B23-37EB3673F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45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97565-EE04-44E7-B0CE-F41A92128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 Pay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D37BA-5DEA-40D6-B70F-4045F5BB5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D1E31A-2607-45F5-A751-0BC1C58ED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19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EPA – Environmental Protection Agency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356D2-326B-48B3-94FD-2F28E578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96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Business Textbook</a:t>
            </a:r>
          </a:p>
          <a:p>
            <a:r>
              <a:rPr lang="en-US" dirty="0"/>
              <a:t>Bing Image</a:t>
            </a:r>
          </a:p>
          <a:p>
            <a:r>
              <a:rPr lang="en-US" dirty="0"/>
              <a:t>Google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26F302-A6FB-4BCE-9ACC-14F90AC4D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5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Ethics</a:t>
            </a:r>
          </a:p>
          <a:p>
            <a:pPr lvl="0"/>
            <a:r>
              <a:rPr lang="en-US" b="1" dirty="0"/>
              <a:t>Business ethics</a:t>
            </a:r>
          </a:p>
          <a:p>
            <a:pPr lvl="0"/>
            <a:r>
              <a:rPr lang="en-US" b="1" dirty="0"/>
              <a:t>Sweatshops</a:t>
            </a:r>
          </a:p>
          <a:p>
            <a:pPr lvl="0"/>
            <a:r>
              <a:rPr lang="en-US" b="1" dirty="0"/>
              <a:t>OSHA</a:t>
            </a:r>
          </a:p>
          <a:p>
            <a:pPr lvl="0"/>
            <a:r>
              <a:rPr lang="en-US" b="1" dirty="0"/>
              <a:t>Code of ethics</a:t>
            </a:r>
          </a:p>
          <a:p>
            <a:pPr lvl="0"/>
            <a:r>
              <a:rPr lang="en-US" b="1" dirty="0"/>
              <a:t>Social responsibility</a:t>
            </a:r>
          </a:p>
          <a:p>
            <a:pPr lvl="0"/>
            <a:r>
              <a:rPr lang="en-US" b="1" dirty="0"/>
              <a:t>Conflict of interest</a:t>
            </a:r>
          </a:p>
          <a:p>
            <a:pPr lvl="0"/>
            <a:r>
              <a:rPr lang="en-US" b="1" dirty="0"/>
              <a:t>FDA</a:t>
            </a:r>
          </a:p>
          <a:p>
            <a:pPr lvl="0"/>
            <a:r>
              <a:rPr lang="en-US" b="1" dirty="0"/>
              <a:t>Equal Pay Act</a:t>
            </a:r>
          </a:p>
          <a:p>
            <a:pPr lvl="0"/>
            <a:r>
              <a:rPr lang="en-US" b="1" dirty="0"/>
              <a:t>Environmental Protection Agency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69DD5-49EC-4A46-BF53-B8F40A6A0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7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77D0A-8048-4F73-9B42-A6D9B8E9D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9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Business ethics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17F7BB-511A-41C7-8919-8FF0C2D51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Sweatshops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93643-0395-4711-92F1-F44016E8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7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236C47-A522-45DD-9071-567026C39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2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of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8C29F-6E17-4B54-8C3B-7E11EFDFC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4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C6E47-2ED2-4993-9777-21E1E793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84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42CBB-476F-4A71-ADD2-C63873D0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6887-C8EA-4524-9457-5328D0E880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57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D43F53-FC97-4EF5-BA16-363DCC29E0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C0FB10-C252-4784-A65F-A1231E01FB43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d2816622-cc35-45ff-b38d-8694946a657f"/>
    <ds:schemaRef ds:uri="968dbe4d-483c-4bd7-8c7b-287a3305d3b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66071EA-8293-4100-8340-6ED4894AEA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</Words>
  <Application>Microsoft Office PowerPoint</Application>
  <PresentationFormat>Widescreen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Ch. 4 Electronic Dictionary</vt:lpstr>
      <vt:lpstr>List of Words</vt:lpstr>
      <vt:lpstr>Ethics</vt:lpstr>
      <vt:lpstr>Business ethics </vt:lpstr>
      <vt:lpstr>Sweatshops </vt:lpstr>
      <vt:lpstr>OSHA</vt:lpstr>
      <vt:lpstr>Code of Ethics</vt:lpstr>
      <vt:lpstr>Social Responsibility</vt:lpstr>
      <vt:lpstr>Conflict of Interest</vt:lpstr>
      <vt:lpstr>FDA – Food and Drug Administration</vt:lpstr>
      <vt:lpstr>Equal Pay Act</vt:lpstr>
      <vt:lpstr>EPA – Environmental Protection Agency</vt:lpstr>
      <vt:lpstr>Resources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4 Electronic Dictionary</dc:title>
  <dc:creator>Ellsworth, Tricia</dc:creator>
  <cp:lastModifiedBy>Ellsworth, Tricia</cp:lastModifiedBy>
  <cp:revision>5</cp:revision>
  <dcterms:created xsi:type="dcterms:W3CDTF">2019-10-30T16:05:10Z</dcterms:created>
  <dcterms:modified xsi:type="dcterms:W3CDTF">2020-12-10T14:48:13Z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